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58" r:id="rId5"/>
    <p:sldId id="262" r:id="rId6"/>
    <p:sldId id="259" r:id="rId7"/>
    <p:sldId id="268" r:id="rId8"/>
    <p:sldId id="274" r:id="rId9"/>
    <p:sldId id="284" r:id="rId10"/>
    <p:sldId id="261" r:id="rId11"/>
    <p:sldId id="260" r:id="rId12"/>
    <p:sldId id="275" r:id="rId13"/>
    <p:sldId id="263" r:id="rId14"/>
    <p:sldId id="265" r:id="rId15"/>
    <p:sldId id="266" r:id="rId16"/>
    <p:sldId id="267" r:id="rId17"/>
    <p:sldId id="270" r:id="rId18"/>
    <p:sldId id="271" r:id="rId19"/>
    <p:sldId id="272" r:id="rId20"/>
    <p:sldId id="288" r:id="rId21"/>
    <p:sldId id="273" r:id="rId22"/>
    <p:sldId id="286" r:id="rId23"/>
    <p:sldId id="276" r:id="rId24"/>
    <p:sldId id="277" r:id="rId25"/>
    <p:sldId id="278" r:id="rId26"/>
    <p:sldId id="280" r:id="rId27"/>
    <p:sldId id="283" r:id="rId28"/>
    <p:sldId id="281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FFF"/>
    <a:srgbClr val="FEF7E8"/>
    <a:srgbClr val="B3FFFF"/>
    <a:srgbClr val="BDFFFF"/>
    <a:srgbClr val="9DFF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8F606-FC64-4F5F-A48E-5535B60932C3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E68D7-CB41-491A-BDAB-EC2982C1384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PowerPoint_Slide1.sldx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761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JOURNEY OF PARAMPARA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8686800" cy="5562600"/>
          </a:xfrm>
        </p:spPr>
        <p:txBody>
          <a:bodyPr>
            <a:normAutofit/>
          </a:bodyPr>
          <a:lstStyle/>
          <a:p>
            <a:pPr algn="just"/>
            <a:r>
              <a:rPr lang="en-US" sz="1600" b="1" dirty="0" smtClean="0">
                <a:solidFill>
                  <a:schemeClr val="tx1"/>
                </a:solidFill>
                <a:latin typeface="Bell MT" pitchFamily="18" charset="0"/>
              </a:rPr>
              <a:t>‘</a:t>
            </a:r>
            <a:r>
              <a:rPr lang="en-US" sz="2000" b="1" dirty="0" smtClean="0">
                <a:solidFill>
                  <a:schemeClr val="tx1"/>
                </a:solidFill>
              </a:rPr>
              <a:t>PARAMPARA’ </a:t>
            </a:r>
            <a:r>
              <a:rPr lang="en-US" sz="2000" b="1" dirty="0">
                <a:solidFill>
                  <a:schemeClr val="tx1"/>
                </a:solidFill>
              </a:rPr>
              <a:t>A MOVEMENT IN SPREADING AWARENESS OF INDIAN TRADITION AND CULTURE STARTED ITS JOURNEY IN THE </a:t>
            </a:r>
            <a:r>
              <a:rPr lang="en-US" sz="2000" b="1" dirty="0" smtClean="0">
                <a:solidFill>
                  <a:schemeClr val="tx1"/>
                </a:solidFill>
              </a:rPr>
              <a:t>YEAR 1986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209800"/>
            <a:ext cx="7391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743200"/>
            <a:ext cx="3733800" cy="2209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AUSTERITY DONATION </a:t>
            </a:r>
            <a:br>
              <a:rPr lang="en-US" b="1" dirty="0" smtClean="0"/>
            </a:br>
            <a:r>
              <a:rPr lang="en-US" sz="2000" b="1" dirty="0" smtClean="0"/>
              <a:t>GIVEN FOR DEVELOPMENT TO</a:t>
            </a:r>
            <a:br>
              <a:rPr lang="en-US" sz="2000" b="1" dirty="0" smtClean="0"/>
            </a:br>
            <a:r>
              <a:rPr lang="en-US" sz="2000" b="1" dirty="0" smtClean="0"/>
              <a:t>KUTHAMBAKKAM VILLAGE AND SCHOOLS AND ANNADHAN</a:t>
            </a:r>
            <a:br>
              <a:rPr lang="en-US" sz="2000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3276600"/>
            <a:ext cx="4648200" cy="1371600"/>
          </a:xfrm>
        </p:spPr>
        <p:txBody>
          <a:bodyPr>
            <a:normAutofit/>
          </a:bodyPr>
          <a:lstStyle/>
          <a:p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/>
          </a:p>
        </p:txBody>
      </p:sp>
      <p:pic>
        <p:nvPicPr>
          <p:cNvPr id="4" name="Picture 3" descr="100_895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2362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00_895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524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00_895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228600"/>
            <a:ext cx="24384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DSC0173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3622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SC0244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2362200"/>
            <a:ext cx="2362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DSC0245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572000"/>
            <a:ext cx="25908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scan00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724400"/>
            <a:ext cx="2362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4724400"/>
            <a:ext cx="2362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7562"/>
          </a:xfrm>
        </p:spPr>
        <p:txBody>
          <a:bodyPr>
            <a:normAutofit/>
          </a:bodyPr>
          <a:lstStyle/>
          <a:p>
            <a:r>
              <a:rPr lang="en-US" b="1" dirty="0" smtClean="0"/>
              <a:t>PARAMPARA AUSTERITY CENTRE</a:t>
            </a:r>
            <a:br>
              <a:rPr lang="en-US" b="1" dirty="0" smtClean="0"/>
            </a:br>
            <a:r>
              <a:rPr lang="en-US" sz="3100" b="1" dirty="0" smtClean="0"/>
              <a:t>INAUGURATION AT ALWARPET IN JULY 2014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1800" dirty="0" smtClean="0"/>
          </a:p>
          <a:p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2298091" cy="1779656"/>
          </a:xfrm>
          <a:prstGeom prst="rect">
            <a:avLst/>
          </a:prstGeom>
        </p:spPr>
      </p:pic>
      <p:pic>
        <p:nvPicPr>
          <p:cNvPr id="8" name="Picture 2" descr="F:\_SSS9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2333296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_SSS9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270462" cy="175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_SSS90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95800"/>
            <a:ext cx="2362200" cy="1759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:\_SSS9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2367874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_SSS90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67200"/>
            <a:ext cx="2362200" cy="18788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AUSTERITY CENTRE INAUGURATION EVENTS – JULY 2014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21920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Veda chanting by </a:t>
            </a:r>
            <a:r>
              <a:rPr lang="en-US" sz="2400" b="1" dirty="0" err="1" smtClean="0"/>
              <a:t>Ved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pathshala</a:t>
            </a:r>
            <a:r>
              <a:rPr lang="en-US" sz="2400" b="1" dirty="0" smtClean="0"/>
              <a:t> students and few performances by school children.    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2590800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0"/>
            <a:ext cx="2667000" cy="20283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95800"/>
            <a:ext cx="2547256" cy="2104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133600"/>
            <a:ext cx="2477482" cy="21166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971800"/>
            <a:ext cx="2590800" cy="244631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WOMEN ORIENTED PROGRAMME OF PARAMPARA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/>
          <a:lstStyle/>
          <a:p>
            <a:pPr algn="ctr">
              <a:buNone/>
            </a:pPr>
            <a:r>
              <a:rPr lang="en-US" sz="2400" dirty="0" smtClean="0"/>
              <a:t>Various workshops conducted by PARAMPARA included </a:t>
            </a:r>
            <a:r>
              <a:rPr lang="en-US" sz="2400" dirty="0" err="1" smtClean="0"/>
              <a:t>Gita</a:t>
            </a: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chanting, Breathing &amp; </a:t>
            </a:r>
            <a:r>
              <a:rPr lang="en-US" sz="2400" dirty="0" err="1" smtClean="0"/>
              <a:t>Pranayam</a:t>
            </a:r>
            <a:r>
              <a:rPr lang="en-US" sz="2400" dirty="0" smtClean="0"/>
              <a:t>, </a:t>
            </a:r>
            <a:r>
              <a:rPr lang="en-US" sz="2400" dirty="0" err="1" smtClean="0"/>
              <a:t>Hindusthani</a:t>
            </a:r>
            <a:r>
              <a:rPr lang="en-US" sz="2400" dirty="0" smtClean="0"/>
              <a:t> Bhajans, Durga </a:t>
            </a:r>
            <a:r>
              <a:rPr lang="en-US" sz="2400" dirty="0" err="1" smtClean="0"/>
              <a:t>Saptasati</a:t>
            </a:r>
            <a:r>
              <a:rPr lang="en-US" sz="2400" dirty="0" smtClean="0"/>
              <a:t> etc...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10" descr="PW-Gi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90800"/>
            <a:ext cx="2362200" cy="1828800"/>
          </a:xfrm>
          <a:prstGeom prst="rect">
            <a:avLst/>
          </a:prstGeom>
          <a:noFill/>
        </p:spPr>
      </p:pic>
      <p:pic>
        <p:nvPicPr>
          <p:cNvPr id="5" name="Picture 9" descr="PSW-Ethnic Dec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200400"/>
            <a:ext cx="2590800" cy="2057400"/>
          </a:xfrm>
          <a:prstGeom prst="rect">
            <a:avLst/>
          </a:prstGeom>
          <a:noFill/>
        </p:spPr>
      </p:pic>
      <p:pic>
        <p:nvPicPr>
          <p:cNvPr id="6" name="Picture 4" descr="SCAN006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724400"/>
            <a:ext cx="2438400" cy="1905000"/>
          </a:xfrm>
          <a:prstGeom prst="rect">
            <a:avLst/>
          </a:prstGeom>
          <a:noFill/>
        </p:spPr>
      </p:pic>
      <p:pic>
        <p:nvPicPr>
          <p:cNvPr id="8" name="Picture 1" descr="SP_music conce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648200"/>
            <a:ext cx="2514600" cy="1905000"/>
          </a:xfrm>
          <a:prstGeom prst="rect">
            <a:avLst/>
          </a:prstGeom>
          <a:noFill/>
        </p:spPr>
      </p:pic>
      <p:pic>
        <p:nvPicPr>
          <p:cNvPr id="9" name="Picture 7" descr="SCAN00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2438400"/>
            <a:ext cx="23622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219200"/>
          </a:xfrm>
        </p:spPr>
        <p:txBody>
          <a:bodyPr>
            <a:normAutofit fontScale="90000"/>
          </a:bodyPr>
          <a:lstStyle/>
          <a:p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sz="4000" b="1" cap="all" dirty="0" smtClean="0"/>
              <a:t>PARAMPARA Rural </a:t>
            </a:r>
            <a:r>
              <a:rPr lang="en-US" sz="4000" b="1" cap="all" dirty="0" smtClean="0"/>
              <a:t>camps AND DEVELOPMENT </a:t>
            </a:r>
            <a:r>
              <a:rPr lang="en-US" sz="4000" b="1" cap="all" dirty="0" smtClean="0"/>
              <a:t>PROGRAMME AT RAJASTHAN</a:t>
            </a:r>
            <a:r>
              <a:rPr lang="en-US" sz="4000" b="1" cap="all" dirty="0" smtClean="0"/>
              <a:t/>
            </a:r>
            <a:br>
              <a:rPr lang="en-US" sz="4000" b="1" cap="all" dirty="0" smtClean="0"/>
            </a:br>
            <a:endParaRPr lang="en-US" sz="4000" b="1" dirty="0"/>
          </a:p>
        </p:txBody>
      </p:sp>
      <p:pic>
        <p:nvPicPr>
          <p:cNvPr id="4" name="Picture 9" descr="Picture 119"/>
          <p:cNvPicPr>
            <a:picLocks noChangeAspect="1" noChangeArrowheads="1"/>
          </p:cNvPicPr>
          <p:nvPr/>
        </p:nvPicPr>
        <p:blipFill>
          <a:blip r:embed="rId2" cstate="print"/>
          <a:srcRect l="3467" t="4218" r="2965" b="7756"/>
          <a:stretch>
            <a:fillRect/>
          </a:stretch>
        </p:blipFill>
        <p:spPr bwMode="auto">
          <a:xfrm>
            <a:off x="533400" y="1752600"/>
            <a:ext cx="2438400" cy="1905000"/>
          </a:xfrm>
          <a:prstGeom prst="rect">
            <a:avLst/>
          </a:prstGeom>
          <a:noFill/>
        </p:spPr>
      </p:pic>
      <p:pic>
        <p:nvPicPr>
          <p:cNvPr id="5" name="Picture 8" descr="Picture 120"/>
          <p:cNvPicPr>
            <a:picLocks noChangeAspect="1" noChangeArrowheads="1"/>
          </p:cNvPicPr>
          <p:nvPr/>
        </p:nvPicPr>
        <p:blipFill>
          <a:blip r:embed="rId3" cstate="print"/>
          <a:srcRect l="2853" t="14090" r="3311" b="6410"/>
          <a:stretch>
            <a:fillRect/>
          </a:stretch>
        </p:blipFill>
        <p:spPr bwMode="auto">
          <a:xfrm>
            <a:off x="6019800" y="1676400"/>
            <a:ext cx="2438400" cy="1905000"/>
          </a:xfrm>
          <a:prstGeom prst="rect">
            <a:avLst/>
          </a:prstGeom>
          <a:noFill/>
        </p:spPr>
      </p:pic>
      <p:pic>
        <p:nvPicPr>
          <p:cNvPr id="2049" name="Picture 1" descr="Image07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733800"/>
            <a:ext cx="2438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Image07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7338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" y="58674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400" b="1" dirty="0" smtClean="0"/>
              <a:t>Drought relief / Cattle </a:t>
            </a:r>
            <a:r>
              <a:rPr lang="en-US" sz="2400" b="1" dirty="0" smtClean="0"/>
              <a:t>food Supplies </a:t>
            </a:r>
            <a:r>
              <a:rPr lang="en-US" sz="2400" b="1" dirty="0" smtClean="0"/>
              <a:t>/ Water supply / Tank Cleaning</a:t>
            </a:r>
          </a:p>
        </p:txBody>
      </p:sp>
      <p:pic>
        <p:nvPicPr>
          <p:cNvPr id="10" name="Picture 2" descr="Picture 117"/>
          <p:cNvPicPr>
            <a:picLocks noChangeAspect="1" noChangeArrowheads="1"/>
          </p:cNvPicPr>
          <p:nvPr/>
        </p:nvPicPr>
        <p:blipFill>
          <a:blip r:embed="rId6" cstate="print"/>
          <a:srcRect l="3889" t="4819" b="4411"/>
          <a:stretch>
            <a:fillRect/>
          </a:stretch>
        </p:blipFill>
        <p:spPr bwMode="auto">
          <a:xfrm>
            <a:off x="3352800" y="1676400"/>
            <a:ext cx="2362200" cy="1948815"/>
          </a:xfrm>
          <a:prstGeom prst="rect">
            <a:avLst/>
          </a:prstGeom>
          <a:noFill/>
          <a:ln w="9525">
            <a:miter lim="800000"/>
            <a:headEnd/>
            <a:tailEnd/>
          </a:ln>
        </p:spPr>
      </p:pic>
      <p:pic>
        <p:nvPicPr>
          <p:cNvPr id="11" name="Picture 10" descr="Picture 121"/>
          <p:cNvPicPr>
            <a:picLocks noChangeAspect="1" noChangeArrowheads="1"/>
          </p:cNvPicPr>
          <p:nvPr/>
        </p:nvPicPr>
        <p:blipFill>
          <a:blip r:embed="rId7" cstate="print"/>
          <a:srcRect l="2785" t="3958" r="3322" b="5075"/>
          <a:stretch>
            <a:fillRect/>
          </a:stretch>
        </p:blipFill>
        <p:spPr bwMode="auto">
          <a:xfrm>
            <a:off x="3352800" y="3733800"/>
            <a:ext cx="2362200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VAK PARAMPARA </a:t>
            </a:r>
            <a:br>
              <a:rPr lang="en-US" sz="4000" b="1" dirty="0" smtClean="0"/>
            </a:br>
            <a:r>
              <a:rPr lang="en-US" sz="4000" b="1" dirty="0" err="1" smtClean="0"/>
              <a:t>PARAMPARA</a:t>
            </a:r>
            <a:r>
              <a:rPr lang="en-US" sz="4000" b="1" dirty="0" smtClean="0"/>
              <a:t> PUBLICATIONS</a:t>
            </a:r>
            <a:endParaRPr lang="en-US" sz="4000" b="1" dirty="0"/>
          </a:p>
        </p:txBody>
      </p:sp>
      <p:pic>
        <p:nvPicPr>
          <p:cNvPr id="4" name="Picture 8" descr="Scan0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1680210" cy="1600200"/>
          </a:xfrm>
          <a:prstGeom prst="rect">
            <a:avLst/>
          </a:prstGeom>
          <a:noFill/>
        </p:spPr>
      </p:pic>
      <p:pic>
        <p:nvPicPr>
          <p:cNvPr id="5" name="Picture 7" descr="Scan0007"/>
          <p:cNvPicPr>
            <a:picLocks noChangeAspect="1" noChangeArrowheads="1"/>
          </p:cNvPicPr>
          <p:nvPr/>
        </p:nvPicPr>
        <p:blipFill>
          <a:blip r:embed="rId4" cstate="print"/>
          <a:srcRect l="5138"/>
          <a:stretch>
            <a:fillRect/>
          </a:stretch>
        </p:blipFill>
        <p:spPr bwMode="auto">
          <a:xfrm>
            <a:off x="2438400" y="1905000"/>
            <a:ext cx="1760220" cy="1600200"/>
          </a:xfrm>
          <a:prstGeom prst="rect">
            <a:avLst/>
          </a:prstGeom>
          <a:noFill/>
        </p:spPr>
      </p:pic>
      <p:pic>
        <p:nvPicPr>
          <p:cNvPr id="6" name="Picture 6" descr="Scan0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1905000"/>
            <a:ext cx="1828800" cy="1510748"/>
          </a:xfrm>
          <a:prstGeom prst="rect">
            <a:avLst/>
          </a:prstGeom>
          <a:noFill/>
        </p:spPr>
      </p:pic>
      <p:pic>
        <p:nvPicPr>
          <p:cNvPr id="7" name="Picture 5" descr="Scan00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905000"/>
            <a:ext cx="1752600" cy="1524000"/>
          </a:xfrm>
          <a:prstGeom prst="rect">
            <a:avLst/>
          </a:prstGeom>
          <a:noFill/>
        </p:spPr>
      </p:pic>
      <p:pic>
        <p:nvPicPr>
          <p:cNvPr id="8" name="Picture 4" descr="Scan00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4038600"/>
            <a:ext cx="1676400" cy="1600200"/>
          </a:xfrm>
          <a:prstGeom prst="rect">
            <a:avLst/>
          </a:prstGeom>
          <a:noFill/>
        </p:spPr>
      </p:pic>
      <p:pic>
        <p:nvPicPr>
          <p:cNvPr id="9" name="Picture 3" descr="Scan0003"/>
          <p:cNvPicPr>
            <a:picLocks noChangeAspect="1" noChangeArrowheads="1"/>
          </p:cNvPicPr>
          <p:nvPr/>
        </p:nvPicPr>
        <p:blipFill>
          <a:blip r:embed="rId8" cstate="print"/>
          <a:srcRect b="8994"/>
          <a:stretch>
            <a:fillRect/>
          </a:stretch>
        </p:blipFill>
        <p:spPr bwMode="auto">
          <a:xfrm>
            <a:off x="2438400" y="4038599"/>
            <a:ext cx="1752600" cy="1593273"/>
          </a:xfrm>
          <a:prstGeom prst="rect">
            <a:avLst/>
          </a:prstGeom>
          <a:noFill/>
        </p:spPr>
      </p:pic>
      <p:pic>
        <p:nvPicPr>
          <p:cNvPr id="10" name="Picture 2" descr="Scan000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4038600"/>
            <a:ext cx="1905000" cy="1587500"/>
          </a:xfrm>
          <a:prstGeom prst="rect">
            <a:avLst/>
          </a:prstGeom>
          <a:noFill/>
        </p:spPr>
      </p:pic>
      <p:graphicFrame>
        <p:nvGraphicFramePr>
          <p:cNvPr id="11" name="Object 1"/>
          <p:cNvGraphicFramePr>
            <a:graphicFrameLocks noChangeAspect="1"/>
          </p:cNvGraphicFramePr>
          <p:nvPr/>
        </p:nvGraphicFramePr>
        <p:xfrm>
          <a:off x="6553200" y="3962400"/>
          <a:ext cx="1828800" cy="1653531"/>
        </p:xfrm>
        <a:graphic>
          <a:graphicData uri="http://schemas.openxmlformats.org/presentationml/2006/ole">
            <p:oleObj spid="_x0000_s1026" name="Acrobat Document" r:id="rId10" imgW="14877000" imgH="77400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dirty="0" smtClean="0"/>
              <a:t>PARAMPARA  </a:t>
            </a:r>
            <a:br>
              <a:rPr lang="en-US" b="1" dirty="0" smtClean="0"/>
            </a:br>
            <a:r>
              <a:rPr lang="en-US" b="1" dirty="0" smtClean="0"/>
              <a:t>PANCHAVATI PROGRAMME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26626" name="Picture 2" descr="Scan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2672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Scan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764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5" name="Picture 1" descr="D:\Parampara Backup\D Disk\My Documents\Parampara Activities\e-panchava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752600"/>
            <a:ext cx="3124200" cy="2133600"/>
          </a:xfrm>
          <a:prstGeom prst="rect">
            <a:avLst/>
          </a:prstGeom>
          <a:noFill/>
        </p:spPr>
      </p:pic>
      <p:pic>
        <p:nvPicPr>
          <p:cNvPr id="31746" name="Picture 2" descr="D:\Parampara Backup\D Disk\My Documents\Parampara Activities\PYW- Tree Planting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191000"/>
            <a:ext cx="3352800" cy="2239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295399"/>
          </a:xfrm>
        </p:spPr>
        <p:txBody>
          <a:bodyPr/>
          <a:lstStyle/>
          <a:p>
            <a:r>
              <a:rPr lang="en-US" b="1" dirty="0" smtClean="0"/>
              <a:t>TULSI AWARENESS MOVEMENT</a:t>
            </a:r>
            <a:endParaRPr lang="en-US" b="1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8305800" cy="990600"/>
          </a:xfrm>
        </p:spPr>
        <p:txBody>
          <a:bodyPr>
            <a:normAutofit fontScale="47500" lnSpcReduction="20000"/>
          </a:bodyPr>
          <a:lstStyle/>
          <a:p>
            <a:r>
              <a:rPr lang="en-US" sz="4400" b="1" dirty="0" smtClean="0">
                <a:solidFill>
                  <a:schemeClr val="tx1"/>
                </a:solidFill>
              </a:rPr>
              <a:t>It   is  our goal   in  PARAMPARA  to  bring  the  story and glory of Tulsi  to every home and  that each  child grows  up  nurturing  Tulsi.</a:t>
            </a:r>
          </a:p>
          <a:p>
            <a:r>
              <a:rPr lang="en-US" sz="3100" b="1" dirty="0" smtClean="0">
                <a:solidFill>
                  <a:schemeClr val="tx1"/>
                </a:solidFill>
              </a:rPr>
              <a:t> </a:t>
            </a:r>
          </a:p>
          <a:p>
            <a:endParaRPr lang="en-US" b="1" dirty="0"/>
          </a:p>
        </p:txBody>
      </p:sp>
      <p:pic>
        <p:nvPicPr>
          <p:cNvPr id="27650" name="Picture 2" descr="ph39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685800" y="43434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DSC012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905000"/>
            <a:ext cx="3276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DSC011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343400"/>
            <a:ext cx="3124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sz="4000" b="1" dirty="0" smtClean="0"/>
              <a:t>PARAMPARA</a:t>
            </a:r>
            <a:r>
              <a:rPr lang="en-US" b="1" dirty="0" smtClean="0"/>
              <a:t> TULSI VRINDHAVAN</a:t>
            </a:r>
            <a:endParaRPr lang="en-US" b="1" dirty="0"/>
          </a:p>
        </p:txBody>
      </p:sp>
      <p:pic>
        <p:nvPicPr>
          <p:cNvPr id="28674" name="Picture 2" descr="Scan0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25781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3352800" y="1295400"/>
          <a:ext cx="5105400" cy="5029200"/>
        </p:xfrm>
        <a:graphic>
          <a:graphicData uri="http://schemas.openxmlformats.org/presentationml/2006/ole">
            <p:oleObj spid="_x0000_s28675" name="Slide" r:id="rId4" imgW="4541550" imgH="3406094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TULSI VIVAH - 2009 </a:t>
            </a:r>
            <a:endParaRPr lang="en-US" sz="4000" b="1" dirty="0"/>
          </a:p>
        </p:txBody>
      </p:sp>
      <p:pic>
        <p:nvPicPr>
          <p:cNvPr id="29698" name="Picture 2" descr="Copy of sc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962400"/>
            <a:ext cx="3124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scan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19200"/>
            <a:ext cx="3200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can00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86200"/>
            <a:ext cx="3124200" cy="2286000"/>
          </a:xfrm>
          <a:prstGeom prst="rect">
            <a:avLst/>
          </a:prstGeom>
          <a:noFill/>
        </p:spPr>
      </p:pic>
      <p:pic>
        <p:nvPicPr>
          <p:cNvPr id="29700" name="Picture 4" descr="scan0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219200"/>
            <a:ext cx="3124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2438400"/>
          </a:xfrm>
        </p:spPr>
        <p:txBody>
          <a:bodyPr>
            <a:noAutofit/>
          </a:bodyPr>
          <a:lstStyle/>
          <a:p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4000" b="1" dirty="0" smtClean="0"/>
              <a:t>PARAMPARA </a:t>
            </a:r>
            <a:r>
              <a:rPr lang="en-US" sz="4000" b="1" dirty="0" smtClean="0"/>
              <a:t>WORKSHOPS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PARAMPARA began systematically studying Indian Traditions, Culture and what made India so great, what were the reasons of its present day predicament – and how to be a participating factor in evolving life – raising the collective consciousness.  Many projects were taken up from workshops – classes – on all levels – body, mind, spirit.  There were  Yoga – Music – Dance – chanting  classes  - Workshops of </a:t>
            </a:r>
            <a:r>
              <a:rPr lang="en-US" sz="1800" dirty="0" err="1" smtClean="0"/>
              <a:t>Jothish</a:t>
            </a:r>
            <a:r>
              <a:rPr lang="en-US" sz="1800" dirty="0" smtClean="0"/>
              <a:t> – </a:t>
            </a:r>
            <a:r>
              <a:rPr lang="en-US" sz="1800" dirty="0" err="1" smtClean="0"/>
              <a:t>Ayurvedha</a:t>
            </a:r>
            <a:r>
              <a:rPr lang="en-US" sz="1800" dirty="0" smtClean="0"/>
              <a:t> – </a:t>
            </a:r>
            <a:r>
              <a:rPr lang="en-US" sz="1800" dirty="0" err="1" smtClean="0"/>
              <a:t>Vastu</a:t>
            </a:r>
            <a:r>
              <a:rPr lang="en-US" sz="1800" dirty="0" smtClean="0"/>
              <a:t> </a:t>
            </a:r>
            <a:r>
              <a:rPr lang="en-US" sz="1800" dirty="0" err="1" smtClean="0"/>
              <a:t>sastra</a:t>
            </a:r>
            <a:r>
              <a:rPr lang="en-US" sz="1800" dirty="0" smtClean="0"/>
              <a:t> – Creative sculpture  - </a:t>
            </a:r>
            <a:r>
              <a:rPr lang="en-US" sz="1800" dirty="0" err="1" smtClean="0"/>
              <a:t>Hindusthani</a:t>
            </a:r>
            <a:r>
              <a:rPr lang="en-US" sz="1800" dirty="0" smtClean="0"/>
              <a:t> Music  - Introduction to Indian  Heritage</a:t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4" name="Content Placeholder 3" descr="scan001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64149"/>
            <a:ext cx="2380488" cy="203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W Inauguratio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514600"/>
            <a:ext cx="24384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YW-Indian Organic Method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514600"/>
            <a:ext cx="24384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PW-Meditatio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64820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W-Terracota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64820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RMYW_Astronomy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648200"/>
            <a:ext cx="2438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743200"/>
            <a:ext cx="3200400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TULSI VIVAH 2009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2770" name="Picture 2" descr="D:\parampara 29.10.09\DSC_34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533400"/>
            <a:ext cx="2438400" cy="1905000"/>
          </a:xfrm>
          <a:prstGeom prst="rect">
            <a:avLst/>
          </a:prstGeom>
          <a:noFill/>
        </p:spPr>
      </p:pic>
      <p:pic>
        <p:nvPicPr>
          <p:cNvPr id="32771" name="Picture 3" descr="D:\parampara 29.10.09\DSC_3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533400"/>
            <a:ext cx="2209800" cy="2209800"/>
          </a:xfrm>
          <a:prstGeom prst="rect">
            <a:avLst/>
          </a:prstGeom>
          <a:noFill/>
        </p:spPr>
      </p:pic>
      <p:pic>
        <p:nvPicPr>
          <p:cNvPr id="32772" name="Picture 4" descr="D:\parampara 29.10.09\DSC_3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533400"/>
            <a:ext cx="2362200" cy="1752600"/>
          </a:xfrm>
          <a:prstGeom prst="rect">
            <a:avLst/>
          </a:prstGeom>
          <a:noFill/>
        </p:spPr>
      </p:pic>
      <p:pic>
        <p:nvPicPr>
          <p:cNvPr id="32773" name="Picture 5" descr="D:\parampara 29.10.09\DSC_3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590800"/>
            <a:ext cx="2438400" cy="1828800"/>
          </a:xfrm>
          <a:prstGeom prst="rect">
            <a:avLst/>
          </a:prstGeom>
          <a:noFill/>
        </p:spPr>
      </p:pic>
      <p:pic>
        <p:nvPicPr>
          <p:cNvPr id="32774" name="Picture 6" descr="D:\parampara 29.10.09\DSC_35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648200"/>
            <a:ext cx="2514600" cy="1973740"/>
          </a:xfrm>
          <a:prstGeom prst="rect">
            <a:avLst/>
          </a:prstGeom>
          <a:noFill/>
        </p:spPr>
      </p:pic>
      <p:pic>
        <p:nvPicPr>
          <p:cNvPr id="32775" name="Picture 7" descr="D:\parampara 29.10.09\DSC_35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4267200"/>
            <a:ext cx="2288381" cy="2362200"/>
          </a:xfrm>
          <a:prstGeom prst="rect">
            <a:avLst/>
          </a:prstGeom>
          <a:noFill/>
        </p:spPr>
      </p:pic>
      <p:pic>
        <p:nvPicPr>
          <p:cNvPr id="32776" name="Picture 8" descr="D:\parampara 29.10.09\DSC_35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438400"/>
            <a:ext cx="2362200" cy="1905000"/>
          </a:xfrm>
          <a:prstGeom prst="rect">
            <a:avLst/>
          </a:prstGeom>
          <a:noFill/>
        </p:spPr>
      </p:pic>
      <p:pic>
        <p:nvPicPr>
          <p:cNvPr id="32777" name="Picture 9" descr="D:\parampara 29.10.09\DSC_35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4572000"/>
            <a:ext cx="2438400" cy="2054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TULSI VRINDHAVAN AT SCHOOLS  </a:t>
            </a:r>
            <a:endParaRPr lang="en-US" sz="4000" b="1" dirty="0"/>
          </a:p>
        </p:txBody>
      </p:sp>
      <p:pic>
        <p:nvPicPr>
          <p:cNvPr id="5" name="Picture 2" descr="DSC002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47800"/>
            <a:ext cx="2514600" cy="1981200"/>
          </a:xfrm>
          <a:prstGeom prst="rect">
            <a:avLst/>
          </a:prstGeom>
          <a:noFill/>
        </p:spPr>
      </p:pic>
      <p:pic>
        <p:nvPicPr>
          <p:cNvPr id="6" name="Picture 10" descr="DSC008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2514600" cy="1981200"/>
          </a:xfrm>
          <a:prstGeom prst="rect">
            <a:avLst/>
          </a:prstGeom>
          <a:noFill/>
        </p:spPr>
      </p:pic>
      <p:pic>
        <p:nvPicPr>
          <p:cNvPr id="7" name="Picture 11" descr="DSC008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191000"/>
            <a:ext cx="2590800" cy="2057400"/>
          </a:xfrm>
          <a:prstGeom prst="rect">
            <a:avLst/>
          </a:prstGeom>
          <a:noFill/>
        </p:spPr>
      </p:pic>
      <p:pic>
        <p:nvPicPr>
          <p:cNvPr id="8" name="Picture 1" descr="DSC0027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267200"/>
            <a:ext cx="2514600" cy="20574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2667000"/>
            <a:ext cx="2133600" cy="16906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TULSI VRINDHAVAN AT CANCER INSTITUTE</a:t>
            </a:r>
            <a:endParaRPr lang="en-US" b="1" dirty="0"/>
          </a:p>
        </p:txBody>
      </p:sp>
      <p:pic>
        <p:nvPicPr>
          <p:cNvPr id="34824" name="Picture 8" descr="H:\cancer institute tulsi vrindhavan\2013-11-07 16.40.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2362200" cy="2286000"/>
          </a:xfrm>
          <a:prstGeom prst="rect">
            <a:avLst/>
          </a:prstGeom>
          <a:noFill/>
        </p:spPr>
      </p:pic>
      <p:pic>
        <p:nvPicPr>
          <p:cNvPr id="34825" name="Picture 9" descr="H:\cancer institute tulsi vrindhavan\DSC05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600200"/>
            <a:ext cx="2514600" cy="2209800"/>
          </a:xfrm>
          <a:prstGeom prst="rect">
            <a:avLst/>
          </a:prstGeom>
          <a:noFill/>
        </p:spPr>
      </p:pic>
      <p:pic>
        <p:nvPicPr>
          <p:cNvPr id="34826" name="Picture 10" descr="H:\cancer institute tulsi vrindhavan\DSC05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600200"/>
            <a:ext cx="2362200" cy="2285999"/>
          </a:xfrm>
          <a:prstGeom prst="rect">
            <a:avLst/>
          </a:prstGeom>
          <a:noFill/>
        </p:spPr>
      </p:pic>
      <p:pic>
        <p:nvPicPr>
          <p:cNvPr id="34827" name="Picture 11" descr="H:\cancer institute tulsi vrindhavan\DSC052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114800"/>
            <a:ext cx="2286000" cy="2438400"/>
          </a:xfrm>
          <a:prstGeom prst="rect">
            <a:avLst/>
          </a:prstGeom>
          <a:noFill/>
        </p:spPr>
      </p:pic>
      <p:pic>
        <p:nvPicPr>
          <p:cNvPr id="34828" name="Picture 12" descr="H:\cancer institute tulsi vrindhavan\DSC052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4114800"/>
            <a:ext cx="2438400" cy="2438400"/>
          </a:xfrm>
          <a:prstGeom prst="rect">
            <a:avLst/>
          </a:prstGeom>
          <a:noFill/>
        </p:spPr>
      </p:pic>
      <p:pic>
        <p:nvPicPr>
          <p:cNvPr id="34829" name="Picture 13" descr="H:\cancer institute tulsi vrindhavan\DSC052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4038600"/>
            <a:ext cx="24384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905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DISTRIBUTION OF TULSI SAPLINGS  </a:t>
            </a:r>
            <a:endParaRPr lang="en-US" sz="4000" b="1" dirty="0"/>
          </a:p>
        </p:txBody>
      </p:sp>
      <p:pic>
        <p:nvPicPr>
          <p:cNvPr id="5" name="Picture 12" descr="gaudiya matt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114800"/>
            <a:ext cx="2286000" cy="1752600"/>
          </a:xfrm>
          <a:prstGeom prst="rect">
            <a:avLst/>
          </a:prstGeom>
          <a:noFill/>
        </p:spPr>
      </p:pic>
      <p:pic>
        <p:nvPicPr>
          <p:cNvPr id="6" name="Picture 11" descr="Gaudiya Matt 8"/>
          <p:cNvPicPr>
            <a:picLocks noChangeAspect="1" noChangeArrowheads="1"/>
          </p:cNvPicPr>
          <p:nvPr/>
        </p:nvPicPr>
        <p:blipFill>
          <a:blip r:embed="rId3" cstate="print"/>
          <a:srcRect b="9842"/>
          <a:stretch>
            <a:fillRect/>
          </a:stretch>
        </p:blipFill>
        <p:spPr bwMode="auto">
          <a:xfrm>
            <a:off x="3352800" y="381000"/>
            <a:ext cx="2209800" cy="1600200"/>
          </a:xfrm>
          <a:prstGeom prst="rect">
            <a:avLst/>
          </a:prstGeom>
          <a:noFill/>
        </p:spPr>
      </p:pic>
      <p:pic>
        <p:nvPicPr>
          <p:cNvPr id="7" name="Picture 10" descr="Gaudiya Matt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2209800"/>
            <a:ext cx="2209800" cy="1676400"/>
          </a:xfrm>
          <a:prstGeom prst="rect">
            <a:avLst/>
          </a:prstGeom>
          <a:noFill/>
        </p:spPr>
      </p:pic>
      <p:pic>
        <p:nvPicPr>
          <p:cNvPr id="8" name="Picture 9" descr="Gaudiya Matt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81000"/>
            <a:ext cx="2743200" cy="2209800"/>
          </a:xfrm>
          <a:prstGeom prst="rect">
            <a:avLst/>
          </a:prstGeom>
          <a:noFill/>
        </p:spPr>
      </p:pic>
      <p:pic>
        <p:nvPicPr>
          <p:cNvPr id="9" name="Picture 18" descr="ISKCON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276600"/>
            <a:ext cx="2743200" cy="2133600"/>
          </a:xfrm>
          <a:prstGeom prst="rect">
            <a:avLst/>
          </a:prstGeom>
          <a:noFill/>
        </p:spPr>
      </p:pic>
      <p:pic>
        <p:nvPicPr>
          <p:cNvPr id="10" name="Picture 4" descr="Padmanama Swamy Tempel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276600"/>
            <a:ext cx="2743200" cy="2209800"/>
          </a:xfrm>
          <a:prstGeom prst="rect">
            <a:avLst/>
          </a:prstGeom>
          <a:noFill/>
        </p:spPr>
      </p:pic>
      <p:pic>
        <p:nvPicPr>
          <p:cNvPr id="11" name="Picture 1" descr="Padmanama Swamy Templ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381000"/>
            <a:ext cx="26670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LAUNCH OF EKADASI MOVEMENT</a:t>
            </a:r>
            <a:br>
              <a:rPr lang="en-US" sz="4000" b="1" dirty="0" smtClean="0"/>
            </a:br>
            <a:r>
              <a:rPr lang="en-US" sz="4000" b="1" dirty="0" smtClean="0"/>
              <a:t>JUNE - 2010</a:t>
            </a:r>
            <a:endParaRPr lang="en-US" sz="4000" b="1" dirty="0"/>
          </a:p>
        </p:txBody>
      </p:sp>
      <p:pic>
        <p:nvPicPr>
          <p:cNvPr id="33794" name="Picture 2" descr="D:\EKADASI 22.06.10\DSC_3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2340385" cy="2133600"/>
          </a:xfrm>
          <a:prstGeom prst="rect">
            <a:avLst/>
          </a:prstGeom>
          <a:noFill/>
        </p:spPr>
      </p:pic>
      <p:pic>
        <p:nvPicPr>
          <p:cNvPr id="33795" name="Picture 3" descr="D:\EKADASI 22.06.10\DSC_32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447800"/>
            <a:ext cx="2438401" cy="2133600"/>
          </a:xfrm>
          <a:prstGeom prst="rect">
            <a:avLst/>
          </a:prstGeom>
          <a:noFill/>
        </p:spPr>
      </p:pic>
      <p:pic>
        <p:nvPicPr>
          <p:cNvPr id="33796" name="Picture 4" descr="D:\EKADASI 22.06.10\DSC_3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447800"/>
            <a:ext cx="2362200" cy="2102209"/>
          </a:xfrm>
          <a:prstGeom prst="rect">
            <a:avLst/>
          </a:prstGeom>
          <a:noFill/>
        </p:spPr>
      </p:pic>
      <p:pic>
        <p:nvPicPr>
          <p:cNvPr id="33797" name="Picture 5" descr="D:\EKADASI 22.06.10\DSC_3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3810000"/>
            <a:ext cx="2419349" cy="2301002"/>
          </a:xfrm>
          <a:prstGeom prst="rect">
            <a:avLst/>
          </a:prstGeom>
          <a:noFill/>
        </p:spPr>
      </p:pic>
      <p:pic>
        <p:nvPicPr>
          <p:cNvPr id="33798" name="Picture 6" descr="D:\EKADASI 22.06.10\DSC_32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3886200"/>
            <a:ext cx="2438400" cy="2286000"/>
          </a:xfrm>
          <a:prstGeom prst="rect">
            <a:avLst/>
          </a:prstGeom>
          <a:noFill/>
        </p:spPr>
      </p:pic>
      <p:pic>
        <p:nvPicPr>
          <p:cNvPr id="33799" name="Picture 7" descr="D:\EKADASI 22.06.10\DSC_34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886200"/>
            <a:ext cx="23622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BHARATIYA </a:t>
            </a:r>
            <a:r>
              <a:rPr lang="en-US" b="1" dirty="0" smtClean="0"/>
              <a:t>VEDIC KRISHI PARAMPARA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At </a:t>
            </a:r>
            <a:r>
              <a:rPr lang="en-US" sz="4000" b="1" dirty="0" err="1" smtClean="0"/>
              <a:t>Kairambedu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Guduvancheri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534400" cy="5181599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n-US" sz="12800" dirty="0" err="1" smtClean="0"/>
              <a:t>Obesiance</a:t>
            </a:r>
            <a:r>
              <a:rPr lang="en-US" sz="12800" dirty="0" smtClean="0"/>
              <a:t> </a:t>
            </a:r>
            <a:r>
              <a:rPr lang="en-US" sz="12800" dirty="0" smtClean="0"/>
              <a:t>to the Nature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  <a:p>
            <a:pPr algn="ctr">
              <a:buNone/>
            </a:pPr>
            <a:endParaRPr lang="en-US" sz="3600" b="1" dirty="0" smtClean="0"/>
          </a:p>
          <a:p>
            <a:pPr algn="ctr">
              <a:buNone/>
            </a:pPr>
            <a:endParaRPr lang="en-US" sz="3600" b="1" dirty="0" smtClean="0"/>
          </a:p>
          <a:p>
            <a:pPr algn="ctr">
              <a:buNone/>
            </a:pPr>
            <a:endParaRPr lang="en-US" sz="3600" b="1" dirty="0" smtClean="0"/>
          </a:p>
          <a:p>
            <a:pPr algn="ctr">
              <a:buNone/>
            </a:pPr>
            <a:endParaRPr lang="en-US" sz="36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4400" b="1" dirty="0" smtClean="0"/>
          </a:p>
          <a:p>
            <a:pPr algn="ctr">
              <a:buNone/>
            </a:pPr>
            <a:endParaRPr lang="en-US" sz="14400" b="1" dirty="0" smtClean="0"/>
          </a:p>
          <a:p>
            <a:pPr>
              <a:buNone/>
            </a:pPr>
            <a:endParaRPr lang="en-US" sz="11200" b="1" dirty="0" smtClean="0"/>
          </a:p>
          <a:p>
            <a:pPr>
              <a:buNone/>
            </a:pPr>
            <a:r>
              <a:rPr lang="en-US" sz="11200" b="1" dirty="0" smtClean="0"/>
              <a:t>All </a:t>
            </a:r>
            <a:r>
              <a:rPr lang="en-US" sz="11200" b="1" dirty="0" smtClean="0"/>
              <a:t>life is Agriculture </a:t>
            </a:r>
            <a:r>
              <a:rPr lang="en-US" sz="11200" b="1" dirty="0" smtClean="0"/>
              <a:t>, </a:t>
            </a:r>
            <a:r>
              <a:rPr lang="en-US" sz="11200" b="1" dirty="0" smtClean="0"/>
              <a:t>As </a:t>
            </a:r>
            <a:r>
              <a:rPr lang="en-US" sz="11200" b="1" dirty="0" smtClean="0"/>
              <a:t>we </a:t>
            </a:r>
            <a:r>
              <a:rPr lang="en-US" sz="11200" b="1" dirty="0" err="1" smtClean="0"/>
              <a:t>sow,so</a:t>
            </a:r>
            <a:r>
              <a:rPr lang="en-US" sz="11200" b="1" dirty="0" smtClean="0"/>
              <a:t> </a:t>
            </a:r>
            <a:r>
              <a:rPr lang="en-US" sz="11200" b="1" dirty="0" smtClean="0"/>
              <a:t>we reap  </a:t>
            </a:r>
          </a:p>
          <a:p>
            <a:pPr algn="ctr">
              <a:buNone/>
            </a:pPr>
            <a:endParaRPr lang="en-US" sz="4400" b="1" dirty="0" smtClean="0"/>
          </a:p>
          <a:p>
            <a:pPr>
              <a:buNone/>
            </a:pPr>
            <a:r>
              <a:rPr lang="en-US" sz="11200" dirty="0" smtClean="0"/>
              <a:t>BHARATIYA VEDIC KRISHI PARAMPARA </a:t>
            </a:r>
            <a:r>
              <a:rPr lang="en-US" sz="11200" dirty="0" err="1" smtClean="0"/>
              <a:t>endeavour</a:t>
            </a:r>
            <a:r>
              <a:rPr lang="en-US" sz="11200" dirty="0" smtClean="0"/>
              <a:t>…..</a:t>
            </a:r>
            <a:endParaRPr lang="en-US" sz="11200" dirty="0"/>
          </a:p>
        </p:txBody>
      </p:sp>
      <p:pic>
        <p:nvPicPr>
          <p:cNvPr id="4" name="Picture 3" descr="DSC06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52600"/>
            <a:ext cx="2808073" cy="2057400"/>
          </a:xfrm>
          <a:prstGeom prst="rect">
            <a:avLst/>
          </a:prstGeom>
        </p:spPr>
      </p:pic>
      <p:pic>
        <p:nvPicPr>
          <p:cNvPr id="5" name="Picture 4" descr="DSCN04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3352800"/>
            <a:ext cx="2748435" cy="2057400"/>
          </a:xfrm>
          <a:prstGeom prst="rect">
            <a:avLst/>
          </a:prstGeom>
        </p:spPr>
      </p:pic>
      <p:pic>
        <p:nvPicPr>
          <p:cNvPr id="6" name="Picture 5" descr="DSCN0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1676400"/>
            <a:ext cx="2768600" cy="20022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BHARATIYA </a:t>
            </a:r>
            <a:r>
              <a:rPr lang="en-US" b="1" dirty="0" smtClean="0"/>
              <a:t>VEDIC </a:t>
            </a:r>
            <a:r>
              <a:rPr lang="en-US" b="1" dirty="0" smtClean="0"/>
              <a:t>KRISHI PARAMAPARA</a:t>
            </a:r>
            <a:br>
              <a:rPr lang="en-US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IN" sz="2000" dirty="0"/>
          </a:p>
        </p:txBody>
      </p:sp>
      <p:pic>
        <p:nvPicPr>
          <p:cNvPr id="13314" name="Picture 2" descr="C:\Users\PARAMPARA\Desktop\BVKP PHOTOS\DSC_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590800" cy="190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PARAMPARA\Desktop\BVKP PHOTOS\DSC_0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2514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ARAMPARA\Desktop\BVKP PHOTOS\DSC_0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2514600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752600"/>
            <a:ext cx="2628899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6031468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Workshop on Natural Farming by School Students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1752600"/>
            <a:ext cx="2590800" cy="1752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962400"/>
            <a:ext cx="25146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7903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57200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BHARATIYA </a:t>
            </a:r>
            <a:r>
              <a:rPr lang="en-US" sz="2800" b="1" dirty="0" smtClean="0"/>
              <a:t>VEDIC </a:t>
            </a:r>
            <a:r>
              <a:rPr lang="en-US" sz="2800" b="1" dirty="0" smtClean="0"/>
              <a:t>KRISHI PARAMAPARA</a:t>
            </a:r>
          </a:p>
          <a:p>
            <a:pPr algn="ctr"/>
            <a:r>
              <a:rPr lang="en-US" sz="2800" b="1" dirty="0" smtClean="0"/>
              <a:t>At </a:t>
            </a:r>
            <a:r>
              <a:rPr lang="en-US" sz="2800" b="1" dirty="0" err="1" smtClean="0"/>
              <a:t>Kairambedu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Guduvancheri</a:t>
            </a:r>
            <a:endParaRPr lang="en-US" sz="2800" b="1" dirty="0" smtClean="0"/>
          </a:p>
          <a:p>
            <a:pPr algn="ctr"/>
            <a:endParaRPr lang="en-US" sz="28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62000" y="62484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Workshop on Natural Farming by School Students 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23901" y="1562099"/>
            <a:ext cx="2057398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1600200"/>
            <a:ext cx="2286000" cy="2068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1600200"/>
            <a:ext cx="2347982" cy="1978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4038600"/>
            <a:ext cx="2133600" cy="2094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200" y="4038600"/>
            <a:ext cx="2286000" cy="205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4038600"/>
            <a:ext cx="2362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204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257800"/>
            <a:ext cx="8686800" cy="1371600"/>
          </a:xfrm>
        </p:spPr>
        <p:txBody>
          <a:bodyPr>
            <a:normAutofit fontScale="90000"/>
          </a:bodyPr>
          <a:lstStyle/>
          <a:p>
            <a:r>
              <a:rPr lang="en-IN" b="1" dirty="0" smtClean="0"/>
              <a:t>PARAMPARA GOPASHTAMI UTSAV </a:t>
            </a:r>
            <a:br>
              <a:rPr lang="en-IN" b="1" dirty="0" smtClean="0"/>
            </a:br>
            <a:r>
              <a:rPr lang="en-IN" b="1" dirty="0" smtClean="0"/>
              <a:t>OCT - 2014 </a:t>
            </a:r>
            <a:endParaRPr lang="en-IN" b="1" dirty="0"/>
          </a:p>
        </p:txBody>
      </p:sp>
      <p:pic>
        <p:nvPicPr>
          <p:cNvPr id="33794" name="Picture 2" descr="D:\31-10-14\VJ__0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895600"/>
            <a:ext cx="2667000" cy="2209800"/>
          </a:xfrm>
          <a:prstGeom prst="rect">
            <a:avLst/>
          </a:prstGeom>
          <a:noFill/>
        </p:spPr>
      </p:pic>
      <p:pic>
        <p:nvPicPr>
          <p:cNvPr id="33795" name="Picture 3" descr="D:\31-10-14\VJ__05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81000"/>
            <a:ext cx="2592221" cy="2057400"/>
          </a:xfrm>
          <a:prstGeom prst="rect">
            <a:avLst/>
          </a:prstGeom>
          <a:noFill/>
        </p:spPr>
      </p:pic>
      <p:pic>
        <p:nvPicPr>
          <p:cNvPr id="8" name="Picture 4" descr="D:\31-10-14\VJ__0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57200"/>
            <a:ext cx="2667000" cy="1981200"/>
          </a:xfrm>
          <a:prstGeom prst="rect">
            <a:avLst/>
          </a:prstGeom>
          <a:noFill/>
        </p:spPr>
      </p:pic>
      <p:pic>
        <p:nvPicPr>
          <p:cNvPr id="33797" name="Picture 5" descr="D:\31-10-14\VJ__06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819400"/>
            <a:ext cx="2590800" cy="2240989"/>
          </a:xfrm>
          <a:prstGeom prst="rect">
            <a:avLst/>
          </a:prstGeom>
          <a:noFill/>
        </p:spPr>
      </p:pic>
      <p:pic>
        <p:nvPicPr>
          <p:cNvPr id="33798" name="Picture 6" descr="D:\31-10-14\VJ__0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895600"/>
            <a:ext cx="2667000" cy="2209800"/>
          </a:xfrm>
          <a:prstGeom prst="rect">
            <a:avLst/>
          </a:prstGeom>
          <a:noFill/>
        </p:spPr>
      </p:pic>
      <p:pic>
        <p:nvPicPr>
          <p:cNvPr id="33799" name="Picture 7" descr="D:\31-10-14\VJ__07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57200"/>
            <a:ext cx="2667000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60789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EKADASI UTSAV 2010</a:t>
            </a:r>
            <a:endParaRPr lang="en-US" dirty="0"/>
          </a:p>
        </p:txBody>
      </p:sp>
      <p:pic>
        <p:nvPicPr>
          <p:cNvPr id="31746" name="Picture 2" descr="D:\DSC_2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1"/>
            <a:ext cx="2140636" cy="1523999"/>
          </a:xfrm>
          <a:prstGeom prst="rect">
            <a:avLst/>
          </a:prstGeom>
          <a:noFill/>
        </p:spPr>
      </p:pic>
      <p:pic>
        <p:nvPicPr>
          <p:cNvPr id="31747" name="Picture 3" descr="D:\DSC_2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752600"/>
            <a:ext cx="2286000" cy="1828800"/>
          </a:xfrm>
          <a:prstGeom prst="rect">
            <a:avLst/>
          </a:prstGeom>
          <a:noFill/>
        </p:spPr>
      </p:pic>
      <p:pic>
        <p:nvPicPr>
          <p:cNvPr id="31748" name="Picture 4" descr="D:\DSC_2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143000"/>
            <a:ext cx="2057400" cy="1524000"/>
          </a:xfrm>
          <a:prstGeom prst="rect">
            <a:avLst/>
          </a:prstGeom>
          <a:noFill/>
        </p:spPr>
      </p:pic>
      <p:pic>
        <p:nvPicPr>
          <p:cNvPr id="31749" name="Picture 5" descr="D:\DSC_28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895600"/>
            <a:ext cx="2133600" cy="1676400"/>
          </a:xfrm>
          <a:prstGeom prst="rect">
            <a:avLst/>
          </a:prstGeom>
          <a:noFill/>
        </p:spPr>
      </p:pic>
      <p:pic>
        <p:nvPicPr>
          <p:cNvPr id="31750" name="Picture 6" descr="D:\DSC_28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4038600"/>
            <a:ext cx="2209800" cy="1981200"/>
          </a:xfrm>
          <a:prstGeom prst="rect">
            <a:avLst/>
          </a:prstGeom>
          <a:noFill/>
        </p:spPr>
      </p:pic>
      <p:pic>
        <p:nvPicPr>
          <p:cNvPr id="31751" name="Picture 7" descr="D:\DSC_29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2819400"/>
            <a:ext cx="2057400" cy="1600200"/>
          </a:xfrm>
          <a:prstGeom prst="rect">
            <a:avLst/>
          </a:prstGeom>
          <a:noFill/>
        </p:spPr>
      </p:pic>
      <p:pic>
        <p:nvPicPr>
          <p:cNvPr id="31752" name="Picture 8" descr="D:\DSC_29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4800600"/>
            <a:ext cx="2190750" cy="1600200"/>
          </a:xfrm>
          <a:prstGeom prst="rect">
            <a:avLst/>
          </a:prstGeom>
          <a:noFill/>
        </p:spPr>
      </p:pic>
      <p:pic>
        <p:nvPicPr>
          <p:cNvPr id="31753" name="Picture 9" descr="D:\DSC_293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24600" y="4648200"/>
            <a:ext cx="2133600" cy="1676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IMPORTANT </a:t>
            </a:r>
            <a:r>
              <a:rPr lang="en-US" b="1" dirty="0" smtClean="0"/>
              <a:t>DIGNITARIES VISIT TO PARAMPARA</a:t>
            </a:r>
            <a:endParaRPr lang="en-US" b="1" dirty="0"/>
          </a:p>
        </p:txBody>
      </p:sp>
      <p:pic>
        <p:nvPicPr>
          <p:cNvPr id="4" name="Content Placeholder 3" descr="DSC016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524000"/>
            <a:ext cx="1981200" cy="1600200"/>
          </a:xfrm>
        </p:spPr>
      </p:pic>
      <p:pic>
        <p:nvPicPr>
          <p:cNvPr id="5" name="Picture 4" descr="DSC01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5029200"/>
            <a:ext cx="2032000" cy="1600200"/>
          </a:xfrm>
          <a:prstGeom prst="rect">
            <a:avLst/>
          </a:prstGeom>
        </p:spPr>
      </p:pic>
      <p:pic>
        <p:nvPicPr>
          <p:cNvPr id="6" name="Picture 5" descr="DSC016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524000"/>
            <a:ext cx="2057400" cy="1600200"/>
          </a:xfrm>
          <a:prstGeom prst="rect">
            <a:avLst/>
          </a:prstGeom>
        </p:spPr>
      </p:pic>
      <p:pic>
        <p:nvPicPr>
          <p:cNvPr id="7" name="Picture 15" descr="C:\Documents and Settings\admins\My Documents\My Pictures\Old Photos\DSC016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276600"/>
            <a:ext cx="2057400" cy="1676400"/>
          </a:xfrm>
          <a:prstGeom prst="rect">
            <a:avLst/>
          </a:prstGeom>
          <a:noFill/>
        </p:spPr>
      </p:pic>
      <p:pic>
        <p:nvPicPr>
          <p:cNvPr id="8" name="Picture 7" descr="DSC016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5105400"/>
            <a:ext cx="2057400" cy="1524000"/>
          </a:xfrm>
          <a:prstGeom prst="rect">
            <a:avLst/>
          </a:prstGeom>
        </p:spPr>
      </p:pic>
      <p:pic>
        <p:nvPicPr>
          <p:cNvPr id="9" name="Picture 8" descr="DSC0167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9800" y="3261782"/>
            <a:ext cx="2133600" cy="1595967"/>
          </a:xfrm>
          <a:prstGeom prst="rect">
            <a:avLst/>
          </a:prstGeom>
        </p:spPr>
      </p:pic>
      <p:pic>
        <p:nvPicPr>
          <p:cNvPr id="10" name="Picture 9" descr="DSC016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2000" y="3200400"/>
            <a:ext cx="1981200" cy="1676400"/>
          </a:xfrm>
          <a:prstGeom prst="rect">
            <a:avLst/>
          </a:prstGeom>
        </p:spPr>
      </p:pic>
      <p:pic>
        <p:nvPicPr>
          <p:cNvPr id="11" name="Picture 10" descr="DSC0167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9800" y="5029200"/>
            <a:ext cx="2133600" cy="1600200"/>
          </a:xfrm>
          <a:prstGeom prst="rect">
            <a:avLst/>
          </a:prstGeom>
        </p:spPr>
      </p:pic>
      <p:pic>
        <p:nvPicPr>
          <p:cNvPr id="12" name="Picture 11" descr="DSC0168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19800" y="1524000"/>
            <a:ext cx="2133600" cy="1581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PARAMPARA WELFARE PROJECTS</a:t>
            </a:r>
            <a:endParaRPr lang="en-US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6705600" cy="609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          WATER PERCOLATION PROJECT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5029199"/>
          </a:xfrm>
        </p:spPr>
        <p:txBody>
          <a:bodyPr/>
          <a:lstStyle/>
          <a:p>
            <a:pPr algn="ctr"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 lvl="0">
              <a:buNone/>
            </a:pPr>
            <a:endParaRPr lang="en-US" sz="2400" i="1" dirty="0" smtClean="0"/>
          </a:p>
          <a:p>
            <a:pPr>
              <a:buNone/>
            </a:pPr>
            <a:endParaRPr lang="en-US" sz="1800" dirty="0" smtClean="0"/>
          </a:p>
          <a:p>
            <a:endParaRPr lang="en-US" dirty="0"/>
          </a:p>
        </p:txBody>
      </p:sp>
      <p:pic>
        <p:nvPicPr>
          <p:cNvPr id="7" name="Picture 6" descr="scan000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2057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657600"/>
            <a:ext cx="2133600" cy="2133600"/>
          </a:xfrm>
          <a:prstGeom prst="rect">
            <a:avLst/>
          </a:prstGeom>
          <a:noFill/>
        </p:spPr>
      </p:pic>
      <p:pic>
        <p:nvPicPr>
          <p:cNvPr id="14337" name="Picture 1" descr="D:\3477\5068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295400"/>
            <a:ext cx="2133600" cy="1981200"/>
          </a:xfrm>
          <a:prstGeom prst="rect">
            <a:avLst/>
          </a:prstGeom>
          <a:noFill/>
        </p:spPr>
      </p:pic>
      <p:pic>
        <p:nvPicPr>
          <p:cNvPr id="14338" name="Picture 2" descr="D:\3477\506800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657600"/>
            <a:ext cx="2133600" cy="2133600"/>
          </a:xfrm>
          <a:prstGeom prst="rect">
            <a:avLst/>
          </a:prstGeom>
          <a:noFill/>
        </p:spPr>
      </p:pic>
      <p:pic>
        <p:nvPicPr>
          <p:cNvPr id="14339" name="Picture 3" descr="D:\3477\5068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1295400"/>
            <a:ext cx="2209800" cy="1915510"/>
          </a:xfrm>
          <a:prstGeom prst="rect">
            <a:avLst/>
          </a:prstGeom>
          <a:noFill/>
        </p:spPr>
      </p:pic>
      <p:pic>
        <p:nvPicPr>
          <p:cNvPr id="14340" name="Picture 4" descr="D:\3477\506800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3607836"/>
            <a:ext cx="2209800" cy="2183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8458200" cy="1371600"/>
          </a:xfrm>
        </p:spPr>
        <p:txBody>
          <a:bodyPr>
            <a:normAutofit fontScale="90000"/>
          </a:bodyPr>
          <a:lstStyle/>
          <a:p>
            <a:r>
              <a:rPr lang="en-US" b="1" cap="all" dirty="0" smtClean="0"/>
              <a:t>PARAMPARA </a:t>
            </a:r>
            <a:r>
              <a:rPr lang="en-US" b="1" cap="all" dirty="0" err="1" smtClean="0"/>
              <a:t>REBUilt</a:t>
            </a:r>
            <a:r>
              <a:rPr lang="en-US" b="1" cap="all" dirty="0" smtClean="0"/>
              <a:t> HOUSES for people hit by Earth Quake in </a:t>
            </a:r>
            <a:r>
              <a:rPr lang="en-US" b="1" cap="all" dirty="0" err="1" smtClean="0"/>
              <a:t>utharkashi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9" name="Picture 3" descr="Scan0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4572000"/>
            <a:ext cx="2286000" cy="1845275"/>
          </a:xfrm>
          <a:prstGeom prst="rect">
            <a:avLst/>
          </a:prstGeom>
          <a:noFill/>
        </p:spPr>
      </p:pic>
      <p:pic>
        <p:nvPicPr>
          <p:cNvPr id="10" name="Picture 6" descr="SCAN00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2224454" cy="1752600"/>
          </a:xfrm>
          <a:prstGeom prst="rect">
            <a:avLst/>
          </a:prstGeom>
          <a:noFill/>
        </p:spPr>
      </p:pic>
      <p:pic>
        <p:nvPicPr>
          <p:cNvPr id="11" name="Picture 10" descr="SCAN003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495800"/>
            <a:ext cx="2209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 descr="D:\Parampara Backup\C Disk\My Documents\My Pictures\Parampara Activities\SCAN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572000"/>
            <a:ext cx="2285999" cy="1828800"/>
          </a:xfrm>
          <a:prstGeom prst="rect">
            <a:avLst/>
          </a:prstGeom>
          <a:noFill/>
        </p:spPr>
      </p:pic>
      <p:pic>
        <p:nvPicPr>
          <p:cNvPr id="12290" name="Picture 2" descr="D:\Parampara Backup\C Disk\My Documents\My Pictures\Parampara Activities\SCAN0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2286000"/>
            <a:ext cx="2286000" cy="1784343"/>
          </a:xfrm>
          <a:prstGeom prst="rect">
            <a:avLst/>
          </a:prstGeom>
          <a:noFill/>
        </p:spPr>
      </p:pic>
      <p:pic>
        <p:nvPicPr>
          <p:cNvPr id="12291" name="Picture 3" descr="D:\Parampara Backup\C Disk\My Documents\My Pictures\Parampara Activities\SCAN00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209800"/>
            <a:ext cx="2273299" cy="1806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10600" cy="762000"/>
          </a:xfrm>
        </p:spPr>
        <p:txBody>
          <a:bodyPr>
            <a:normAutofit fontScale="90000"/>
          </a:bodyPr>
          <a:lstStyle/>
          <a:p>
            <a:r>
              <a:rPr lang="en-US" sz="4000" cap="all" dirty="0" smtClean="0"/>
              <a:t/>
            </a:r>
            <a:br>
              <a:rPr lang="en-US" sz="4000" cap="all" dirty="0" smtClean="0"/>
            </a:br>
            <a:r>
              <a:rPr lang="en-US" sz="4000" cap="all" dirty="0" smtClean="0"/>
              <a:t/>
            </a:r>
            <a:br>
              <a:rPr lang="en-US" sz="4000" cap="all" dirty="0" smtClean="0"/>
            </a:br>
            <a:r>
              <a:rPr lang="en-US" b="1" cap="all" dirty="0" smtClean="0"/>
              <a:t>Young World</a:t>
            </a:r>
            <a:r>
              <a:rPr lang="en-US" sz="4000" cap="all" dirty="0" smtClean="0"/>
              <a:t/>
            </a:r>
            <a:br>
              <a:rPr lang="en-US" sz="4000" cap="all" dirty="0" smtClean="0"/>
            </a:br>
            <a:r>
              <a:rPr lang="en-US" sz="2700" b="1" dirty="0" smtClean="0"/>
              <a:t>PARAMPARA YOUNG WORLD ACTIVITIES FOR SCHOOL STUDENTS 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4000" cap="all" dirty="0" smtClean="0"/>
              <a:t/>
            </a:r>
            <a:br>
              <a:rPr lang="en-US" sz="4000" cap="all" dirty="0" smtClean="0"/>
            </a:br>
            <a:endParaRPr lang="en-US" sz="4000" dirty="0"/>
          </a:p>
        </p:txBody>
      </p:sp>
      <p:pic>
        <p:nvPicPr>
          <p:cNvPr id="4" name="Picture 3" descr="scan001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H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981200"/>
            <a:ext cx="2590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cti_im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981200"/>
            <a:ext cx="24384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can00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191000"/>
            <a:ext cx="2514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Scan000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42672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 descr="D:\Parampara Backup\D Disk\My Documents\Parampara Activities\pyw-indep-day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4191000"/>
            <a:ext cx="2667000" cy="1943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PARAMPARA YOUTH PROGRAMS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193" name="Picture 1" descr="Scan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7432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2362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Scan0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600200"/>
            <a:ext cx="2438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Scan00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1910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Parampara Backup\C Disk\My Documents\My Pictures\Parampara Activities\SCAN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4191000"/>
            <a:ext cx="2406561" cy="190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PARAMPARA AUSTERITY CENTRE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472" t="29601" r="28571" b="28185"/>
          <a:stretch/>
        </p:blipFill>
        <p:spPr>
          <a:xfrm>
            <a:off x="1295400" y="2971800"/>
            <a:ext cx="4953000" cy="3886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724400"/>
            <a:ext cx="1948288" cy="1923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990600"/>
            <a:ext cx="7391400" cy="201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 </a:t>
            </a:r>
            <a:r>
              <a:rPr lang="en-US" sz="2000" b="1" dirty="0" smtClean="0"/>
              <a:t>The </a:t>
            </a:r>
            <a:r>
              <a:rPr lang="en-US" sz="2000" b="1" dirty="0" err="1" smtClean="0"/>
              <a:t>Parampara</a:t>
            </a:r>
            <a:r>
              <a:rPr lang="en-US" sz="2000" b="1" dirty="0" smtClean="0"/>
              <a:t> Austerity Centre</a:t>
            </a:r>
            <a:r>
              <a:rPr lang="en-US" sz="2000" dirty="0" smtClean="0"/>
              <a:t> is a space for sharing and giving. It is a centre where people can donate their unused possessions. It is also the place where people with wants but not the means, can buy these articles at a nominal price. The proceeds from such sales will be used for our </a:t>
            </a:r>
            <a:r>
              <a:rPr lang="en-US" sz="2000" b="1" dirty="0" smtClean="0"/>
              <a:t>Integrated Education Programmes</a:t>
            </a:r>
            <a:r>
              <a:rPr lang="en-US" sz="2000" dirty="0" smtClean="0"/>
              <a:t> and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Annadanam</a:t>
            </a:r>
            <a:r>
              <a:rPr lang="en-US" sz="2000" dirty="0" smtClean="0"/>
              <a:t> Schemes.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PARAMPARA AUSTERITY CENTRE </a:t>
            </a:r>
            <a:endParaRPr lang="en-US" sz="4000" b="1" dirty="0"/>
          </a:p>
        </p:txBody>
      </p:sp>
      <p:pic>
        <p:nvPicPr>
          <p:cNvPr id="31750" name="Picture 6" descr="D:\Parampara Backup\D Disk\Pictures\Aust. Ing. Pict\A.C.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1" y="1905001"/>
            <a:ext cx="2371464" cy="2057399"/>
          </a:xfrm>
          <a:prstGeom prst="rect">
            <a:avLst/>
          </a:prstGeom>
          <a:noFill/>
        </p:spPr>
      </p:pic>
      <p:pic>
        <p:nvPicPr>
          <p:cNvPr id="31751" name="Picture 7" descr="D:\Parampara Backup\D Disk\Pictures\Aust. Ing. Pict\A.C.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267200"/>
            <a:ext cx="2496935" cy="2057400"/>
          </a:xfrm>
          <a:prstGeom prst="rect">
            <a:avLst/>
          </a:prstGeom>
          <a:noFill/>
        </p:spPr>
      </p:pic>
      <p:pic>
        <p:nvPicPr>
          <p:cNvPr id="31752" name="Picture 8" descr="D:\Parampara Backup\D Disk\Pictures\Aust. Ing. Pict\A.C.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343400"/>
            <a:ext cx="2362200" cy="1981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85800" y="914401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AUSTERITY SHOP AT R.K.SALAI WAS INAUGURATED  IN THE YEAR 2003 </a:t>
            </a:r>
            <a:endParaRPr lang="en-US" sz="2400" b="1" dirty="0"/>
          </a:p>
        </p:txBody>
      </p:sp>
      <p:pic>
        <p:nvPicPr>
          <p:cNvPr id="31753" name="Picture 9" descr="D:\Parampara Backup\D Disk\Pictures\Aust. Ing. Pict\A.C.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905000"/>
            <a:ext cx="2325687" cy="2111131"/>
          </a:xfrm>
          <a:prstGeom prst="rect">
            <a:avLst/>
          </a:prstGeom>
          <a:noFill/>
        </p:spPr>
      </p:pic>
      <p:pic>
        <p:nvPicPr>
          <p:cNvPr id="31754" name="Picture 10" descr="D:\Parampara Backup\D Disk\Pictures\Aust. Ing. Pict\A.C.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1" y="4267200"/>
            <a:ext cx="2386456" cy="2055813"/>
          </a:xfrm>
          <a:prstGeom prst="rect">
            <a:avLst/>
          </a:prstGeom>
          <a:noFill/>
        </p:spPr>
      </p:pic>
      <p:pic>
        <p:nvPicPr>
          <p:cNvPr id="31755" name="Picture 11" descr="D:\Parampara Backup\D Disk\Pictures\Aust. Ing. Pict\A.C.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6425" y="1905001"/>
            <a:ext cx="2497721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283</Words>
  <Application>Microsoft Office PowerPoint</Application>
  <PresentationFormat>On-screen Show (4:3)</PresentationFormat>
  <Paragraphs>75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Acrobat Document</vt:lpstr>
      <vt:lpstr>Slide</vt:lpstr>
      <vt:lpstr>JOURNEY OF PARAMPARA</vt:lpstr>
      <vt:lpstr> PARAMPARA WORKSHOPS PARAMPARA began systematically studying Indian Traditions, Culture and what made India so great, what were the reasons of its present day predicament – and how to be a participating factor in evolving life – raising the collective consciousness.  Many projects were taken up from workshops – classes – on all levels – body, mind, spirit.  There were  Yoga – Music – Dance – chanting  classes  - Workshops of Jothish – Ayurvedha – Vastu sastra – Creative sculpture  - Hindusthani Music  - Introduction to Indian  Heritage </vt:lpstr>
      <vt:lpstr>IMPORTANT DIGNITARIES VISIT TO PARAMPARA</vt:lpstr>
      <vt:lpstr> PARAMPARA WELFARE PROJECTS</vt:lpstr>
      <vt:lpstr>PARAMPARA REBUilt HOUSES for people hit by Earth Quake in utharkashi </vt:lpstr>
      <vt:lpstr>  Young World PARAMPARA YOUNG WORLD ACTIVITIES FOR SCHOOL STUDENTS   </vt:lpstr>
      <vt:lpstr>PARAMPARA YOUTH PROGRAMS</vt:lpstr>
      <vt:lpstr>PARAMPARA AUSTERITY CENTRE</vt:lpstr>
      <vt:lpstr>PARAMPARA AUSTERITY CENTRE </vt:lpstr>
      <vt:lpstr>AUSTERITY DONATION  GIVEN FOR DEVELOPMENT TO KUTHAMBAKKAM VILLAGE AND SCHOOLS AND ANNADHAN  </vt:lpstr>
      <vt:lpstr>PARAMPARA AUSTERITY CENTRE INAUGURATION AT ALWARPET IN JULY 2014 </vt:lpstr>
      <vt:lpstr>AUSTERITY CENTRE INAUGURATION EVENTS – JULY 2014 </vt:lpstr>
      <vt:lpstr> WOMEN ORIENTED PROGRAMME OF PARAMPARA</vt:lpstr>
      <vt:lpstr> PARAMPARA Rural camps AND DEVELOPMENT PROGRAMME AT RAJASTHAN </vt:lpstr>
      <vt:lpstr>VAK PARAMPARA  PARAMPARA PUBLICATIONS</vt:lpstr>
      <vt:lpstr> PARAMPARA   PANCHAVATI PROGRAMME </vt:lpstr>
      <vt:lpstr>TULSI AWARENESS MOVEMENT</vt:lpstr>
      <vt:lpstr>PARAMPARA TULSI VRINDHAVAN</vt:lpstr>
      <vt:lpstr>TULSI VIVAH - 2009 </vt:lpstr>
      <vt:lpstr>TULSI VIVAH 2009 </vt:lpstr>
      <vt:lpstr>TULSI VRINDHAVAN AT SCHOOLS  </vt:lpstr>
      <vt:lpstr>TULSI VRINDHAVAN AT CANCER INSTITUTE</vt:lpstr>
      <vt:lpstr>DISTRIBUTION OF TULSI SAPLINGS  </vt:lpstr>
      <vt:lpstr>LAUNCH OF EKADASI MOVEMENT JUNE - 2010</vt:lpstr>
      <vt:lpstr>BHARATIYA VEDIC KRISHI PARAMPARA  At Kairambedu, Guduvancheri </vt:lpstr>
      <vt:lpstr>BHARATIYA VEDIC KRISHI PARAMAPARA  </vt:lpstr>
      <vt:lpstr>Slide 27</vt:lpstr>
      <vt:lpstr>PARAMPARA GOPASHTAMI UTSAV  OCT - 2014 </vt:lpstr>
      <vt:lpstr>EKADASI UTSAV 2010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JOURNEY OF PARAMPARA</dc:title>
  <dc:creator>admin</dc:creator>
  <cp:lastModifiedBy>admin</cp:lastModifiedBy>
  <cp:revision>141</cp:revision>
  <dcterms:created xsi:type="dcterms:W3CDTF">2014-11-21T07:19:29Z</dcterms:created>
  <dcterms:modified xsi:type="dcterms:W3CDTF">2014-12-24T07:07:12Z</dcterms:modified>
</cp:coreProperties>
</file>